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1" d="100"/>
          <a:sy n="61" d="100"/>
        </p:scale>
        <p:origin x="61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52841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gnu.org/software/bison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1249263"/>
            <a:ext cx="5332690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b="1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Bison (Yacc)</a:t>
            </a:r>
            <a:endParaRPr lang="en-US" sz="5249" dirty="0"/>
          </a:p>
        </p:txBody>
      </p:sp>
      <p:sp>
        <p:nvSpPr>
          <p:cNvPr id="6" name="Text 3"/>
          <p:cNvSpPr/>
          <p:nvPr/>
        </p:nvSpPr>
        <p:spPr>
          <a:xfrm>
            <a:off x="824130" y="2249091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 Bison, também conhecido como Yacc, é um gerador de analisador sintático capaz de transformar gramáticas de contexto-livre em programas C. </a:t>
            </a:r>
            <a:endParaRPr lang="en-US" sz="1750" dirty="0">
              <a:solidFill>
                <a:srgbClr val="D9E1FF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  <a:p>
            <a:pPr>
              <a:lnSpc>
                <a:spcPts val="2799"/>
              </a:lnSpc>
            </a:pPr>
            <a:r>
              <a:rPr lang="pt-BR" sz="1750" dirty="0" smtClean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Uma </a:t>
            </a:r>
            <a:r>
              <a:rPr lang="pt-BR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implementação de </a:t>
            </a:r>
            <a:r>
              <a:rPr lang="pt-BR" sz="1750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yacc</a:t>
            </a:r>
            <a:r>
              <a:rPr lang="pt-BR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disponível para diversas plataformas e distribuída, assim como </a:t>
            </a:r>
            <a:r>
              <a:rPr lang="pt-BR" sz="1750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flex</a:t>
            </a:r>
            <a:r>
              <a:rPr lang="pt-BR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, sob a licença de software GNU da </a:t>
            </a:r>
            <a:r>
              <a:rPr lang="pt-BR" sz="1750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Free</a:t>
            </a:r>
            <a:r>
              <a:rPr lang="pt-BR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Software Foundation.</a:t>
            </a:r>
            <a:endParaRPr lang="en-US" sz="1750" dirty="0" smtClean="0">
              <a:solidFill>
                <a:srgbClr val="D9E1FF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8" name="Text 3"/>
          <p:cNvSpPr/>
          <p:nvPr/>
        </p:nvSpPr>
        <p:spPr>
          <a:xfrm>
            <a:off x="824129" y="4929107"/>
            <a:ext cx="7477601" cy="22553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 err="1" smtClean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Nomes</a:t>
            </a:r>
            <a:r>
              <a:rPr lang="en-US" sz="1750" dirty="0" smtClean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:</a:t>
            </a:r>
          </a:p>
          <a:p>
            <a:pPr marL="285750" indent="-285750">
              <a:lnSpc>
                <a:spcPts val="2799"/>
              </a:lnSpc>
              <a:buFontTx/>
              <a:buChar char="-"/>
            </a:pPr>
            <a:r>
              <a:rPr lang="en-US" sz="1750" dirty="0" err="1" smtClean="0">
                <a:solidFill>
                  <a:srgbClr val="D9E1FF"/>
                </a:solidFill>
                <a:latin typeface="Arimo" pitchFamily="34" charset="0"/>
                <a:ea typeface="Arimo" pitchFamily="34" charset="-122"/>
              </a:rPr>
              <a:t>Matheus</a:t>
            </a:r>
            <a:r>
              <a:rPr lang="en-US" sz="1750" dirty="0" smtClean="0">
                <a:solidFill>
                  <a:srgbClr val="D9E1FF"/>
                </a:solidFill>
                <a:latin typeface="Arimo" pitchFamily="34" charset="0"/>
                <a:ea typeface="Arimo" pitchFamily="34" charset="-122"/>
              </a:rPr>
              <a:t> Augusto Rodrigues Maia – 321221867</a:t>
            </a:r>
          </a:p>
          <a:p>
            <a:pPr>
              <a:lnSpc>
                <a:spcPts val="2799"/>
              </a:lnSpc>
            </a:pPr>
            <a:r>
              <a:rPr lang="en-US" sz="1750" dirty="0" smtClean="0">
                <a:solidFill>
                  <a:srgbClr val="D9E1FF"/>
                </a:solidFill>
                <a:latin typeface="Arimo" pitchFamily="34" charset="0"/>
                <a:ea typeface="Arimo" pitchFamily="34" charset="-122"/>
              </a:rPr>
              <a:t>- </a:t>
            </a:r>
          </a:p>
          <a:p>
            <a:pPr>
              <a:lnSpc>
                <a:spcPts val="2799"/>
              </a:lnSpc>
            </a:pPr>
            <a:r>
              <a:rPr lang="en-US" sz="1750" dirty="0" smtClean="0">
                <a:solidFill>
                  <a:srgbClr val="D9E1FF"/>
                </a:solidFill>
                <a:latin typeface="Arimo" pitchFamily="34" charset="0"/>
                <a:ea typeface="Arimo" pitchFamily="34" charset="-122"/>
              </a:rPr>
              <a:t>-</a:t>
            </a:r>
          </a:p>
          <a:p>
            <a:pPr>
              <a:lnSpc>
                <a:spcPts val="2799"/>
              </a:lnSpc>
            </a:pPr>
            <a:r>
              <a:rPr lang="en-US" sz="1750" dirty="0" smtClean="0">
                <a:solidFill>
                  <a:srgbClr val="D9E1FF"/>
                </a:solidFill>
                <a:latin typeface="Arimo" pitchFamily="34" charset="0"/>
                <a:ea typeface="Arimo" pitchFamily="34" charset="-122"/>
              </a:rPr>
              <a:t>-</a:t>
            </a:r>
          </a:p>
          <a:p>
            <a:pPr>
              <a:lnSpc>
                <a:spcPts val="2799"/>
              </a:lnSpc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</a:rPr>
              <a:t>-</a:t>
            </a:r>
            <a:endParaRPr lang="en-US" sz="1750" dirty="0" smtClean="0">
              <a:solidFill>
                <a:srgbClr val="D9E1FF"/>
              </a:solidFill>
              <a:latin typeface="Arimo" pitchFamily="34" charset="0"/>
              <a:ea typeface="Arimo" pitchFamily="3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2890123"/>
            <a:ext cx="50215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O que é o Bison?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6319599" y="3917752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 Bison é uma ferramenta de geração de analisadores sintáticos desenvolvida para transformar gramáticas de contexto-livre em código fonte em linguagem C. Ele é amplamente utilizado na construção de compiladores e interpretadores de linguagens de </a:t>
            </a:r>
            <a:r>
              <a:rPr lang="en-US" sz="1750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programação</a:t>
            </a:r>
            <a:r>
              <a:rPr lang="en-US" sz="1750" dirty="0" smtClean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.</a:t>
            </a:r>
            <a:r>
              <a:rPr lang="pt-BR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</a:t>
            </a:r>
            <a:r>
              <a:rPr lang="pt-BR" sz="1750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Bison</a:t>
            </a:r>
            <a:r>
              <a:rPr lang="pt-BR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facilita a criação de ferramentas que processam e entendem a estrutura de linguagens de programação.</a:t>
            </a:r>
            <a:endParaRPr lang="en-US" sz="1750" dirty="0" smtClean="0">
              <a:solidFill>
                <a:srgbClr val="D9E1FF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348389" y="4278868"/>
            <a:ext cx="720852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Para que serve o Bison?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2348389" y="5306497"/>
            <a:ext cx="9933503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</a:pPr>
            <a:r>
              <a:rPr lang="pt-BR" sz="1750" dirty="0" smtClean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 </a:t>
            </a:r>
            <a:r>
              <a:rPr lang="pt-BR" sz="1750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Bison</a:t>
            </a:r>
            <a:r>
              <a:rPr lang="pt-BR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é uma ferramenta essencial para desenvolvimento de compiladores e interpretadores. Sua função é gerar o analisador sintático de uma linguagem a partir de uma descrição formal da gramática. Ao receber esta descrição, o </a:t>
            </a:r>
            <a:r>
              <a:rPr lang="pt-BR" sz="1750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Bison</a:t>
            </a:r>
            <a:r>
              <a:rPr lang="pt-BR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produz um programa em C capaz de reconhecer e interpretar as estruturas definidas pela gramática. Essa abordagem simplifica significativamente a implementação de linguagens de programação, proporcionando flexibilidade e eficiência no processo.</a:t>
            </a:r>
            <a:endParaRPr lang="en-US" sz="1750" dirty="0">
              <a:solidFill>
                <a:srgbClr val="D9E1FF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348389" y="4109442"/>
            <a:ext cx="9933503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Onde fazer o download do Bison?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2348389" y="5831443"/>
            <a:ext cx="9933503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 Bison está disponível gratuitamente para download na página oficial do GNU Bison </a:t>
            </a:r>
            <a:r>
              <a:rPr lang="en-US" sz="1750" u="sng" dirty="0">
                <a:solidFill>
                  <a:srgbClr val="8061FF"/>
                </a:solidFill>
                <a:latin typeface="Arimo" pitchFamily="34" charset="0"/>
                <a:ea typeface="Arimo" pitchFamily="34" charset="-122"/>
                <a:cs typeface="Arimo" pitchFamily="34" charset="-120"/>
                <a:hlinkClick r:id="rId4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https://www.gnu.org/software/bison/</a:t>
            </a: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. É possível encontrar versões atualizadas, suporte e documentação detalhada através do site do projeto.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996553"/>
            <a:ext cx="69951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Como instalar o Bison?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833199" y="1901905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 instalação do Bison varia de acordo com o sistema operacional utilizado. Para sistemas baseados em </a:t>
            </a:r>
            <a:r>
              <a:rPr lang="en-US" sz="1750" b="1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Linux</a:t>
            </a: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, pode ser instalado através do gerenciador de pacotes, como </a:t>
            </a:r>
            <a:r>
              <a:rPr lang="en-US" sz="1750" i="1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apt-get ou yum</a:t>
            </a: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. No </a:t>
            </a:r>
            <a:r>
              <a:rPr lang="en-US" sz="1750" b="1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Windows</a:t>
            </a: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, é necessário baixar o Bison pré-compilado e configurar as variáveis de ambiente. 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188601" y="3695700"/>
            <a:ext cx="71222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Acesse o Site Oficial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188601" y="4139922"/>
            <a:ext cx="71222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Escolha a Versão e Download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188601" y="4584144"/>
            <a:ext cx="71222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Baixe o executável referente a versão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188601" y="5028367"/>
            <a:ext cx="71222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Execute o instalador e siga os passos para configuração recomendada.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188601" y="5472589"/>
            <a:ext cx="71222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Conclua a instalação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188601" y="5916811"/>
            <a:ext cx="712220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Verifique a instalação no Prompt de comando e digitando "bison --version"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833199" y="6877526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 documentação oficial fornecerá detalhes sobre o processo de instalação.</a:t>
            </a:r>
            <a:endParaRPr lang="en-US" sz="1750" b="1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2542937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Exemplo 1 de uso do Bison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833199" y="4264938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2365296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Exemplo 2 de uso do Bison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833199" y="4087297"/>
            <a:ext cx="747760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373</Words>
  <Application>Microsoft Office PowerPoint</Application>
  <PresentationFormat>Personalizar</PresentationFormat>
  <Paragraphs>33</Paragraphs>
  <Slides>7</Slides>
  <Notes>7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2" baseType="lpstr">
      <vt:lpstr>Arial</vt:lpstr>
      <vt:lpstr>Arimo</vt:lpstr>
      <vt:lpstr>Calibri</vt:lpstr>
      <vt:lpstr>Syne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teste1</cp:lastModifiedBy>
  <cp:revision>3</cp:revision>
  <dcterms:created xsi:type="dcterms:W3CDTF">2023-11-20T23:19:43Z</dcterms:created>
  <dcterms:modified xsi:type="dcterms:W3CDTF">2023-11-20T23:30:03Z</dcterms:modified>
</cp:coreProperties>
</file>